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6"/>
  </p:notesMasterIdLst>
  <p:sldIdLst>
    <p:sldId id="256" r:id="rId3"/>
    <p:sldId id="257" r:id="rId4"/>
    <p:sldId id="258" r:id="rId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11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tIns="0" rIns="0" bIns="0"/>
          <a:lstStyle/>
          <a:p>
            <a:r>
              <a:rPr lang="es-ES" sz="2000" b="0" strike="noStrike" spc="-1">
                <a:latin typeface="Arial"/>
              </a:rPr>
              <a:t>Pulse para editar el formato de las notas</a:t>
            </a:r>
          </a:p>
        </p:txBody>
      </p:sp>
      <p:sp>
        <p:nvSpPr>
          <p:cNvPr id="79" name="PlaceHolder 2"/>
          <p:cNvSpPr>
            <a:spLocks noGrp="1"/>
          </p:cNvSpPr>
          <p:nvPr>
            <p:ph type="hdr"/>
          </p:nvPr>
        </p:nvSpPr>
        <p:spPr>
          <a:xfrm>
            <a:off x="0" y="0"/>
            <a:ext cx="3280680" cy="534240"/>
          </a:xfrm>
          <a:prstGeom prst="rect">
            <a:avLst/>
          </a:prstGeom>
        </p:spPr>
        <p:txBody>
          <a:bodyPr lIns="0" tIns="0" rIns="0" bIns="0"/>
          <a:lstStyle/>
          <a:p>
            <a:r>
              <a:rPr lang="es-ES" sz="1400" b="0" strike="noStrike" spc="-1">
                <a:latin typeface="Times New Roman"/>
              </a:rPr>
              <a:t>&lt;cabecera&gt;</a:t>
            </a:r>
          </a:p>
        </p:txBody>
      </p:sp>
      <p:sp>
        <p:nvSpPr>
          <p:cNvPr id="80" name="PlaceHolder 3"/>
          <p:cNvSpPr>
            <a:spLocks noGrp="1"/>
          </p:cNvSpPr>
          <p:nvPr>
            <p:ph type="dt"/>
          </p:nvPr>
        </p:nvSpPr>
        <p:spPr>
          <a:xfrm>
            <a:off x="4278960" y="0"/>
            <a:ext cx="3280680" cy="534240"/>
          </a:xfrm>
          <a:prstGeom prst="rect">
            <a:avLst/>
          </a:prstGeom>
        </p:spPr>
        <p:txBody>
          <a:bodyPr lIns="0" tIns="0" rIns="0" bIns="0"/>
          <a:lstStyle/>
          <a:p>
            <a:pPr algn="r"/>
            <a:r>
              <a:rPr lang="es-ES" sz="1400" b="0" strike="noStrike" spc="-1">
                <a:latin typeface="Times New Roman"/>
              </a:rPr>
              <a:t>&lt;fecha/hora&gt;</a:t>
            </a:r>
          </a:p>
        </p:txBody>
      </p:sp>
      <p:sp>
        <p:nvSpPr>
          <p:cNvPr id="81" name="PlaceHolder 4"/>
          <p:cNvSpPr>
            <a:spLocks noGrp="1"/>
          </p:cNvSpPr>
          <p:nvPr>
            <p:ph type="ftr"/>
          </p:nvPr>
        </p:nvSpPr>
        <p:spPr>
          <a:xfrm>
            <a:off x="0" y="10157400"/>
            <a:ext cx="3280680" cy="534240"/>
          </a:xfrm>
          <a:prstGeom prst="rect">
            <a:avLst/>
          </a:prstGeom>
        </p:spPr>
        <p:txBody>
          <a:bodyPr lIns="0" tIns="0" rIns="0" bIns="0" anchor="b"/>
          <a:lstStyle/>
          <a:p>
            <a:r>
              <a:rPr lang="es-ES" sz="1400" b="0" strike="noStrike" spc="-1">
                <a:latin typeface="Times New Roman"/>
              </a:rPr>
              <a:t>&lt;pie de página&gt;</a:t>
            </a:r>
          </a:p>
        </p:txBody>
      </p:sp>
      <p:sp>
        <p:nvSpPr>
          <p:cNvPr id="82" name="PlaceHolder 5"/>
          <p:cNvSpPr>
            <a:spLocks noGrp="1"/>
          </p:cNvSpPr>
          <p:nvPr>
            <p:ph type="sldNum"/>
          </p:nvPr>
        </p:nvSpPr>
        <p:spPr>
          <a:xfrm>
            <a:off x="4278960" y="10157400"/>
            <a:ext cx="3280680" cy="534240"/>
          </a:xfrm>
          <a:prstGeom prst="rect">
            <a:avLst/>
          </a:prstGeom>
        </p:spPr>
        <p:txBody>
          <a:bodyPr lIns="0" tIns="0" rIns="0" bIns="0" anchor="b"/>
          <a:lstStyle/>
          <a:p>
            <a:pPr algn="r"/>
            <a:fld id="{6BE1837E-7878-49EF-A91A-667D3BCCD8B8}" type="slidenum">
              <a:rPr lang="es-ES" sz="1400" b="0" strike="noStrike" spc="-1">
                <a:latin typeface="Times New Roman"/>
              </a:rPr>
              <a:t>‹Nº›</a:t>
            </a:fld>
            <a:endParaRPr lang="es-ES" sz="1400" b="0" strike="noStrike" spc="-1">
              <a:latin typeface="Times New Roman"/>
            </a:endParaRPr>
          </a:p>
        </p:txBody>
      </p:sp>
    </p:spTree>
    <p:extLst>
      <p:ext uri="{BB962C8B-B14F-4D97-AF65-F5344CB8AC3E}">
        <p14:creationId xmlns:p14="http://schemas.microsoft.com/office/powerpoint/2010/main" val="330476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body"/>
          </p:nvPr>
        </p:nvSpPr>
        <p:spPr>
          <a:xfrm>
            <a:off x="685800" y="4400640"/>
            <a:ext cx="5486040" cy="3600000"/>
          </a:xfrm>
          <a:prstGeom prst="rect">
            <a:avLst/>
          </a:prstGeom>
        </p:spPr>
        <p:txBody>
          <a:bodyPr/>
          <a:lstStyle/>
          <a:p>
            <a:endParaRPr lang="es-ES" sz="2000" b="0" strike="noStrike" spc="-1">
              <a:latin typeface="Arial"/>
            </a:endParaRPr>
          </a:p>
        </p:txBody>
      </p:sp>
      <p:sp>
        <p:nvSpPr>
          <p:cNvPr id="119" name="TextShape 2"/>
          <p:cNvSpPr txBox="1"/>
          <p:nvPr/>
        </p:nvSpPr>
        <p:spPr>
          <a:xfrm>
            <a:off x="0" y="0"/>
            <a:ext cx="2971440" cy="458280"/>
          </a:xfrm>
          <a:prstGeom prst="rect">
            <a:avLst/>
          </a:prstGeom>
          <a:noFill/>
          <a:ln>
            <a:noFill/>
          </a:ln>
        </p:spPr>
        <p:txBody>
          <a:bodyPr/>
          <a:lstStyle/>
          <a:p>
            <a:endParaRPr lang="es-ES" sz="2400" b="0" strike="noStrike" spc="-1">
              <a:latin typeface="Times New Roman"/>
            </a:endParaRPr>
          </a:p>
        </p:txBody>
      </p:sp>
      <p:sp>
        <p:nvSpPr>
          <p:cNvPr id="120" name="TextShape 3"/>
          <p:cNvSpPr txBox="1"/>
          <p:nvPr/>
        </p:nvSpPr>
        <p:spPr>
          <a:xfrm>
            <a:off x="3884760" y="0"/>
            <a:ext cx="2971440" cy="458280"/>
          </a:xfrm>
          <a:prstGeom prst="rect">
            <a:avLst/>
          </a:prstGeom>
          <a:noFill/>
          <a:ln>
            <a:noFill/>
          </a:ln>
        </p:spPr>
        <p:txBody>
          <a:bodyPr/>
          <a:lstStyle/>
          <a:p>
            <a:pPr algn="r">
              <a:lnSpc>
                <a:spcPct val="100000"/>
              </a:lnSpc>
            </a:pPr>
            <a:fld id="{9AD4372F-BB4E-4EDF-ABA6-45881CECE660}" type="datetime">
              <a:rPr lang="es-ES" sz="1200" b="0" strike="noStrike" spc="-1">
                <a:solidFill>
                  <a:srgbClr val="000000"/>
                </a:solidFill>
                <a:latin typeface="Times New Roman"/>
              </a:rPr>
              <a:t>19/07/2019</a:t>
            </a:fld>
            <a:r>
              <a:rPr lang="es-ES" sz="1200" b="0" strike="noStrike" spc="-1">
                <a:solidFill>
                  <a:srgbClr val="000000"/>
                </a:solidFill>
                <a:latin typeface="Times New Roman"/>
              </a:rPr>
              <a:t> </a:t>
            </a:r>
            <a:fld id="{0D7E10F0-C087-4F04-8768-0BAF86F9D5F9}" type="datetime12">
              <a:rPr lang="es-ES" sz="1200" b="0" strike="noStrike" spc="-1">
                <a:solidFill>
                  <a:srgbClr val="000000"/>
                </a:solidFill>
                <a:latin typeface="Times New Roman"/>
              </a:rPr>
              <a:t>9:25 </a:t>
            </a:fld>
            <a:endParaRPr lang="es-ES" sz="1200" b="0" strike="noStrike" spc="-1">
              <a:latin typeface="Times New Roman"/>
            </a:endParaRPr>
          </a:p>
        </p:txBody>
      </p:sp>
      <p:sp>
        <p:nvSpPr>
          <p:cNvPr id="121" name="TextShape 4"/>
          <p:cNvSpPr txBox="1"/>
          <p:nvPr/>
        </p:nvSpPr>
        <p:spPr>
          <a:xfrm>
            <a:off x="0" y="8685360"/>
            <a:ext cx="6171840" cy="456840"/>
          </a:xfrm>
          <a:prstGeom prst="rect">
            <a:avLst/>
          </a:prstGeom>
          <a:noFill/>
          <a:ln>
            <a:noFill/>
          </a:ln>
        </p:spPr>
        <p:txBody>
          <a:bodyPr anchor="b"/>
          <a:lstStyle/>
          <a:p>
            <a:pPr>
              <a:lnSpc>
                <a:spcPct val="100000"/>
              </a:lnSpc>
            </a:pPr>
            <a:r>
              <a:rPr lang="es-ES" sz="500" b="0" strike="noStrike" spc="-1">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lang="es-ES" sz="500" b="0" strike="noStrike" spc="-1">
              <a:latin typeface="Times New Roman"/>
            </a:endParaRPr>
          </a:p>
          <a:p>
            <a:pPr>
              <a:lnSpc>
                <a:spcPct val="100000"/>
              </a:lnSpc>
            </a:pPr>
            <a:r>
              <a:rPr lang="es-ES" sz="500" b="0" strike="noStrike" spc="-1">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r>
              <a:t/>
            </a:r>
            <a:br/>
            <a:r>
              <a:rPr lang="es-ES" sz="500" b="0" strike="noStrike" spc="-1">
                <a:solidFill>
                  <a:srgbClr val="000000"/>
                </a:solidFill>
                <a:latin typeface="Times New Roman"/>
              </a:rPr>
              <a:t>MICROSOFT NO FACILITA GARANTÍAS EXPRESAS, IMPLÍCITAS O ESTATUTORIAS EN RELACIÓN A LA INFORMACIÓN CONTENIDA EN ESTA PRESENTACIÓN.</a:t>
            </a:r>
            <a:endParaRPr lang="es-ES" sz="500" b="0" strike="noStrike" spc="-1">
              <a:latin typeface="Times New Roman"/>
            </a:endParaRPr>
          </a:p>
          <a:p>
            <a:pPr>
              <a:lnSpc>
                <a:spcPct val="100000"/>
              </a:lnSpc>
            </a:pPr>
            <a:endParaRPr lang="es-ES" sz="500" b="0" strike="noStrike" spc="-1">
              <a:latin typeface="Times New Roman"/>
            </a:endParaRPr>
          </a:p>
        </p:txBody>
      </p:sp>
      <p:sp>
        <p:nvSpPr>
          <p:cNvPr id="122" name="TextShape 5"/>
          <p:cNvSpPr txBox="1"/>
          <p:nvPr/>
        </p:nvSpPr>
        <p:spPr>
          <a:xfrm>
            <a:off x="6172200" y="8685360"/>
            <a:ext cx="684000" cy="456840"/>
          </a:xfrm>
          <a:prstGeom prst="rect">
            <a:avLst/>
          </a:prstGeom>
          <a:noFill/>
          <a:ln>
            <a:noFill/>
          </a:ln>
        </p:spPr>
        <p:txBody>
          <a:bodyPr anchor="b"/>
          <a:lstStyle/>
          <a:p>
            <a:pPr algn="r">
              <a:lnSpc>
                <a:spcPct val="100000"/>
              </a:lnSpc>
            </a:pPr>
            <a:fld id="{271A5AE3-DA67-449F-81A1-69C7868C46CB}" type="slidenum">
              <a:rPr lang="es-ES" sz="1200" b="0" strike="noStrike" spc="-1">
                <a:solidFill>
                  <a:srgbClr val="000000"/>
                </a:solidFill>
                <a:latin typeface="Times New Roman"/>
              </a:rPr>
              <a:t>1</a:t>
            </a:fld>
            <a:endParaRPr lang="es-E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25" name="PlaceHolder 2"/>
          <p:cNvSpPr>
            <a:spLocks noGrp="1"/>
          </p:cNvSpPr>
          <p:nvPr>
            <p:ph type="body"/>
          </p:nvPr>
        </p:nvSpPr>
        <p:spPr>
          <a:xfrm>
            <a:off x="380880" y="141300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6" name="PlaceHolder 3"/>
          <p:cNvSpPr>
            <a:spLocks noGrp="1"/>
          </p:cNvSpPr>
          <p:nvPr>
            <p:ph type="body"/>
          </p:nvPr>
        </p:nvSpPr>
        <p:spPr>
          <a:xfrm>
            <a:off x="380880" y="256752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28"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9"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0" name="PlaceHolder 4"/>
          <p:cNvSpPr>
            <a:spLocks noGrp="1"/>
          </p:cNvSpPr>
          <p:nvPr>
            <p:ph type="body"/>
          </p:nvPr>
        </p:nvSpPr>
        <p:spPr>
          <a:xfrm>
            <a:off x="46756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1" name="PlaceHolder 5"/>
          <p:cNvSpPr>
            <a:spLocks noGrp="1"/>
          </p:cNvSpPr>
          <p:nvPr>
            <p:ph type="body"/>
          </p:nvPr>
        </p:nvSpPr>
        <p:spPr>
          <a:xfrm>
            <a:off x="3808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33" name="PlaceHolder 2"/>
          <p:cNvSpPr>
            <a:spLocks noGrp="1"/>
          </p:cNvSpPr>
          <p:nvPr>
            <p:ph type="body"/>
          </p:nvPr>
        </p:nvSpPr>
        <p:spPr>
          <a:xfrm>
            <a:off x="38088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4" name="PlaceHolder 3"/>
          <p:cNvSpPr>
            <a:spLocks noGrp="1"/>
          </p:cNvSpPr>
          <p:nvPr>
            <p:ph type="body"/>
          </p:nvPr>
        </p:nvSpPr>
        <p:spPr>
          <a:xfrm>
            <a:off x="321480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5" name="PlaceHolder 4"/>
          <p:cNvSpPr>
            <a:spLocks noGrp="1"/>
          </p:cNvSpPr>
          <p:nvPr>
            <p:ph type="body"/>
          </p:nvPr>
        </p:nvSpPr>
        <p:spPr>
          <a:xfrm>
            <a:off x="604872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6" name="PlaceHolder 5"/>
          <p:cNvSpPr>
            <a:spLocks noGrp="1"/>
          </p:cNvSpPr>
          <p:nvPr>
            <p:ph type="body"/>
          </p:nvPr>
        </p:nvSpPr>
        <p:spPr>
          <a:xfrm>
            <a:off x="604872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7" name="PlaceHolder 6"/>
          <p:cNvSpPr>
            <a:spLocks noGrp="1"/>
          </p:cNvSpPr>
          <p:nvPr>
            <p:ph type="body"/>
          </p:nvPr>
        </p:nvSpPr>
        <p:spPr>
          <a:xfrm>
            <a:off x="321480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8" name="PlaceHolder 7"/>
          <p:cNvSpPr>
            <a:spLocks noGrp="1"/>
          </p:cNvSpPr>
          <p:nvPr>
            <p:ph type="body"/>
          </p:nvPr>
        </p:nvSpPr>
        <p:spPr>
          <a:xfrm>
            <a:off x="38088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43" name="PlaceHolder 2"/>
          <p:cNvSpPr>
            <a:spLocks noGrp="1"/>
          </p:cNvSpPr>
          <p:nvPr>
            <p:ph type="subTitle"/>
          </p:nvPr>
        </p:nvSpPr>
        <p:spPr>
          <a:xfrm>
            <a:off x="380880" y="1413000"/>
            <a:ext cx="8381520" cy="221040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45" name="PlaceHolder 2"/>
          <p:cNvSpPr>
            <a:spLocks noGrp="1"/>
          </p:cNvSpPr>
          <p:nvPr>
            <p:ph type="body"/>
          </p:nvPr>
        </p:nvSpPr>
        <p:spPr>
          <a:xfrm>
            <a:off x="380880" y="1413000"/>
            <a:ext cx="838152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47" name="PlaceHolder 2"/>
          <p:cNvSpPr>
            <a:spLocks noGrp="1"/>
          </p:cNvSpPr>
          <p:nvPr>
            <p:ph type="body"/>
          </p:nvPr>
        </p:nvSpPr>
        <p:spPr>
          <a:xfrm>
            <a:off x="3808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48" name="PlaceHolder 3"/>
          <p:cNvSpPr>
            <a:spLocks noGrp="1"/>
          </p:cNvSpPr>
          <p:nvPr>
            <p:ph type="body"/>
          </p:nvPr>
        </p:nvSpPr>
        <p:spPr>
          <a:xfrm>
            <a:off x="46756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80880" y="230040"/>
            <a:ext cx="8381520" cy="308340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52"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3" name="PlaceHolder 3"/>
          <p:cNvSpPr>
            <a:spLocks noGrp="1"/>
          </p:cNvSpPr>
          <p:nvPr>
            <p:ph type="body"/>
          </p:nvPr>
        </p:nvSpPr>
        <p:spPr>
          <a:xfrm>
            <a:off x="3808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4" name="PlaceHolder 4"/>
          <p:cNvSpPr>
            <a:spLocks noGrp="1"/>
          </p:cNvSpPr>
          <p:nvPr>
            <p:ph type="body"/>
          </p:nvPr>
        </p:nvSpPr>
        <p:spPr>
          <a:xfrm>
            <a:off x="46756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4" name="PlaceHolder 2"/>
          <p:cNvSpPr>
            <a:spLocks noGrp="1"/>
          </p:cNvSpPr>
          <p:nvPr>
            <p:ph type="subTitle"/>
          </p:nvPr>
        </p:nvSpPr>
        <p:spPr>
          <a:xfrm>
            <a:off x="380880" y="1413000"/>
            <a:ext cx="8381520" cy="221040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56" name="PlaceHolder 2"/>
          <p:cNvSpPr>
            <a:spLocks noGrp="1"/>
          </p:cNvSpPr>
          <p:nvPr>
            <p:ph type="body"/>
          </p:nvPr>
        </p:nvSpPr>
        <p:spPr>
          <a:xfrm>
            <a:off x="3808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7"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8" name="PlaceHolder 4"/>
          <p:cNvSpPr>
            <a:spLocks noGrp="1"/>
          </p:cNvSpPr>
          <p:nvPr>
            <p:ph type="body"/>
          </p:nvPr>
        </p:nvSpPr>
        <p:spPr>
          <a:xfrm>
            <a:off x="46756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60"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1"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2" name="PlaceHolder 4"/>
          <p:cNvSpPr>
            <a:spLocks noGrp="1"/>
          </p:cNvSpPr>
          <p:nvPr>
            <p:ph type="body"/>
          </p:nvPr>
        </p:nvSpPr>
        <p:spPr>
          <a:xfrm>
            <a:off x="380880" y="256752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64" name="PlaceHolder 2"/>
          <p:cNvSpPr>
            <a:spLocks noGrp="1"/>
          </p:cNvSpPr>
          <p:nvPr>
            <p:ph type="body"/>
          </p:nvPr>
        </p:nvSpPr>
        <p:spPr>
          <a:xfrm>
            <a:off x="380880" y="141300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5" name="PlaceHolder 3"/>
          <p:cNvSpPr>
            <a:spLocks noGrp="1"/>
          </p:cNvSpPr>
          <p:nvPr>
            <p:ph type="body"/>
          </p:nvPr>
        </p:nvSpPr>
        <p:spPr>
          <a:xfrm>
            <a:off x="380880" y="256752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67"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8"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9" name="PlaceHolder 4"/>
          <p:cNvSpPr>
            <a:spLocks noGrp="1"/>
          </p:cNvSpPr>
          <p:nvPr>
            <p:ph type="body"/>
          </p:nvPr>
        </p:nvSpPr>
        <p:spPr>
          <a:xfrm>
            <a:off x="46756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0" name="PlaceHolder 5"/>
          <p:cNvSpPr>
            <a:spLocks noGrp="1"/>
          </p:cNvSpPr>
          <p:nvPr>
            <p:ph type="body"/>
          </p:nvPr>
        </p:nvSpPr>
        <p:spPr>
          <a:xfrm>
            <a:off x="3808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72" name="PlaceHolder 2"/>
          <p:cNvSpPr>
            <a:spLocks noGrp="1"/>
          </p:cNvSpPr>
          <p:nvPr>
            <p:ph type="body"/>
          </p:nvPr>
        </p:nvSpPr>
        <p:spPr>
          <a:xfrm>
            <a:off x="38088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3" name="PlaceHolder 3"/>
          <p:cNvSpPr>
            <a:spLocks noGrp="1"/>
          </p:cNvSpPr>
          <p:nvPr>
            <p:ph type="body"/>
          </p:nvPr>
        </p:nvSpPr>
        <p:spPr>
          <a:xfrm>
            <a:off x="321480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4" name="PlaceHolder 4"/>
          <p:cNvSpPr>
            <a:spLocks noGrp="1"/>
          </p:cNvSpPr>
          <p:nvPr>
            <p:ph type="body"/>
          </p:nvPr>
        </p:nvSpPr>
        <p:spPr>
          <a:xfrm>
            <a:off x="604872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5" name="PlaceHolder 5"/>
          <p:cNvSpPr>
            <a:spLocks noGrp="1"/>
          </p:cNvSpPr>
          <p:nvPr>
            <p:ph type="body"/>
          </p:nvPr>
        </p:nvSpPr>
        <p:spPr>
          <a:xfrm>
            <a:off x="604872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6" name="PlaceHolder 6"/>
          <p:cNvSpPr>
            <a:spLocks noGrp="1"/>
          </p:cNvSpPr>
          <p:nvPr>
            <p:ph type="body"/>
          </p:nvPr>
        </p:nvSpPr>
        <p:spPr>
          <a:xfrm>
            <a:off x="321480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7" name="PlaceHolder 7"/>
          <p:cNvSpPr>
            <a:spLocks noGrp="1"/>
          </p:cNvSpPr>
          <p:nvPr>
            <p:ph type="body"/>
          </p:nvPr>
        </p:nvSpPr>
        <p:spPr>
          <a:xfrm>
            <a:off x="38088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6" name="PlaceHolder 2"/>
          <p:cNvSpPr>
            <a:spLocks noGrp="1"/>
          </p:cNvSpPr>
          <p:nvPr>
            <p:ph type="body"/>
          </p:nvPr>
        </p:nvSpPr>
        <p:spPr>
          <a:xfrm>
            <a:off x="380880" y="1413000"/>
            <a:ext cx="838152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8" name="PlaceHolder 2"/>
          <p:cNvSpPr>
            <a:spLocks noGrp="1"/>
          </p:cNvSpPr>
          <p:nvPr>
            <p:ph type="body"/>
          </p:nvPr>
        </p:nvSpPr>
        <p:spPr>
          <a:xfrm>
            <a:off x="3808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9" name="PlaceHolder 3"/>
          <p:cNvSpPr>
            <a:spLocks noGrp="1"/>
          </p:cNvSpPr>
          <p:nvPr>
            <p:ph type="body"/>
          </p:nvPr>
        </p:nvSpPr>
        <p:spPr>
          <a:xfrm>
            <a:off x="46756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80880" y="230040"/>
            <a:ext cx="8381520" cy="308340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13"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4" name="PlaceHolder 3"/>
          <p:cNvSpPr>
            <a:spLocks noGrp="1"/>
          </p:cNvSpPr>
          <p:nvPr>
            <p:ph type="body"/>
          </p:nvPr>
        </p:nvSpPr>
        <p:spPr>
          <a:xfrm>
            <a:off x="3808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5" name="PlaceHolder 4"/>
          <p:cNvSpPr>
            <a:spLocks noGrp="1"/>
          </p:cNvSpPr>
          <p:nvPr>
            <p:ph type="body"/>
          </p:nvPr>
        </p:nvSpPr>
        <p:spPr>
          <a:xfrm>
            <a:off x="46756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17" name="PlaceHolder 2"/>
          <p:cNvSpPr>
            <a:spLocks noGrp="1"/>
          </p:cNvSpPr>
          <p:nvPr>
            <p:ph type="body"/>
          </p:nvPr>
        </p:nvSpPr>
        <p:spPr>
          <a:xfrm>
            <a:off x="3808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8"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9" name="PlaceHolder 4"/>
          <p:cNvSpPr>
            <a:spLocks noGrp="1"/>
          </p:cNvSpPr>
          <p:nvPr>
            <p:ph type="body"/>
          </p:nvPr>
        </p:nvSpPr>
        <p:spPr>
          <a:xfrm>
            <a:off x="46756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30040"/>
            <a:ext cx="8381520" cy="664920"/>
          </a:xfrm>
          <a:prstGeom prst="rect">
            <a:avLst/>
          </a:prstGeom>
        </p:spPr>
        <p:txBody>
          <a:bodyPr lIns="0" tIns="0" rIns="0" bIns="0" anchor="ctr"/>
          <a:lstStyle/>
          <a:p>
            <a:endParaRPr lang="es-ES" sz="1800" b="0" strike="noStrike" spc="-1">
              <a:solidFill>
                <a:srgbClr val="000000"/>
              </a:solidFill>
              <a:latin typeface="Calibri"/>
            </a:endParaRPr>
          </a:p>
        </p:txBody>
      </p:sp>
      <p:sp>
        <p:nvSpPr>
          <p:cNvPr id="21"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2"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3" name="PlaceHolder 4"/>
          <p:cNvSpPr>
            <a:spLocks noGrp="1"/>
          </p:cNvSpPr>
          <p:nvPr>
            <p:ph type="body"/>
          </p:nvPr>
        </p:nvSpPr>
        <p:spPr>
          <a:xfrm>
            <a:off x="380880" y="256752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3" name="Picture 25"/>
          <p:cNvPicPr/>
          <p:nvPr/>
        </p:nvPicPr>
        <p:blipFill>
          <a:blip r:embed="rId15"/>
          <a:stretch/>
        </p:blipFill>
        <p:spPr>
          <a:xfrm>
            <a:off x="-15840" y="6006960"/>
            <a:ext cx="9159480" cy="848880"/>
          </a:xfrm>
          <a:prstGeom prst="rect">
            <a:avLst/>
          </a:prstGeom>
          <a:ln w="9360">
            <a:noFill/>
          </a:ln>
        </p:spPr>
      </p:pic>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r>
              <a:rPr lang="es-ES" sz="1800" b="0" strike="noStrike" spc="-1">
                <a:solidFill>
                  <a:srgbClr val="000000"/>
                </a:solidFill>
                <a:latin typeface="Calibri"/>
              </a:rPr>
              <a:t>Pulse para editar el formato del texto de título</a:t>
            </a:r>
          </a:p>
        </p:txBody>
      </p:sp>
      <p:sp>
        <p:nvSpPr>
          <p:cNvPr id="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24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24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24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39" name="Picture 25"/>
          <p:cNvPicPr/>
          <p:nvPr/>
        </p:nvPicPr>
        <p:blipFill>
          <a:blip r:embed="rId15"/>
          <a:stretch/>
        </p:blipFill>
        <p:spPr>
          <a:xfrm>
            <a:off x="-15840" y="6006960"/>
            <a:ext cx="9159480" cy="848880"/>
          </a:xfrm>
          <a:prstGeom prst="rect">
            <a:avLst/>
          </a:prstGeom>
          <a:ln w="9360">
            <a:noFill/>
          </a:ln>
        </p:spPr>
      </p:pic>
      <p:sp>
        <p:nvSpPr>
          <p:cNvPr id="40" name="PlaceHolder 1"/>
          <p:cNvSpPr>
            <a:spLocks noGrp="1"/>
          </p:cNvSpPr>
          <p:nvPr>
            <p:ph type="title"/>
          </p:nvPr>
        </p:nvSpPr>
        <p:spPr>
          <a:xfrm>
            <a:off x="380880" y="230040"/>
            <a:ext cx="8381520" cy="664920"/>
          </a:xfrm>
          <a:prstGeom prst="rect">
            <a:avLst/>
          </a:prstGeom>
        </p:spPr>
        <p:txBody>
          <a:bodyPr lIns="0" tIns="0" rIns="0" bIns="0"/>
          <a:lstStyle/>
          <a:p>
            <a:pPr>
              <a:lnSpc>
                <a:spcPct val="90000"/>
              </a:lnSpc>
            </a:pPr>
            <a:r>
              <a:rPr lang="es-ES" sz="4800" b="0" strike="noStrike" spc="-148">
                <a:solidFill>
                  <a:srgbClr val="161D32"/>
                </a:solidFill>
                <a:latin typeface="Calibri"/>
              </a:rPr>
              <a:t>Haga clic para modificar el estilo de título del patrón</a:t>
            </a:r>
            <a:endParaRPr lang="es-ES" sz="4800" b="0" strike="noStrike" spc="-1">
              <a:solidFill>
                <a:srgbClr val="000000"/>
              </a:solidFill>
              <a:latin typeface="Calibri"/>
            </a:endParaRPr>
          </a:p>
        </p:txBody>
      </p:sp>
      <p:sp>
        <p:nvSpPr>
          <p:cNvPr id="41" name="PlaceHolder 2"/>
          <p:cNvSpPr>
            <a:spLocks noGrp="1"/>
          </p:cNvSpPr>
          <p:nvPr>
            <p:ph type="body"/>
          </p:nvPr>
        </p:nvSpPr>
        <p:spPr>
          <a:xfrm>
            <a:off x="380880" y="1413000"/>
            <a:ext cx="8381520" cy="2210400"/>
          </a:xfrm>
          <a:prstGeom prst="rect">
            <a:avLst/>
          </a:prstGeom>
        </p:spPr>
        <p:txBody>
          <a:bodyPr lIns="0" tIns="0" rIns="0" bIns="0"/>
          <a:lstStyle/>
          <a:p>
            <a:pPr marL="396720" indent="-396360">
              <a:lnSpc>
                <a:spcPct val="100000"/>
              </a:lnSpc>
              <a:spcBef>
                <a:spcPts val="641"/>
              </a:spcBef>
              <a:buBlip>
                <a:blip r:embed="rId16"/>
              </a:buBlip>
            </a:pPr>
            <a:r>
              <a:rPr lang="es-ES" sz="3200" b="0" strike="noStrike" spc="-1">
                <a:solidFill>
                  <a:srgbClr val="000000"/>
                </a:solidFill>
                <a:latin typeface="Calibri"/>
              </a:rPr>
              <a:t>Haga clic para modificar el estilo de texto del patrón</a:t>
            </a:r>
          </a:p>
          <a:p>
            <a:pPr marL="914400" lvl="1" indent="-396360">
              <a:lnSpc>
                <a:spcPct val="100000"/>
              </a:lnSpc>
              <a:spcBef>
                <a:spcPts val="561"/>
              </a:spcBef>
              <a:buBlip>
                <a:blip r:embed="rId17"/>
              </a:buBlip>
            </a:pPr>
            <a:r>
              <a:rPr lang="es-ES" sz="2800" b="0" strike="noStrike" spc="-1">
                <a:solidFill>
                  <a:srgbClr val="000000"/>
                </a:solidFill>
                <a:latin typeface="Calibri"/>
              </a:rPr>
              <a:t>Segundo nivel</a:t>
            </a:r>
          </a:p>
          <a:p>
            <a:pPr marL="1258920" lvl="2" indent="-344160">
              <a:lnSpc>
                <a:spcPct val="100000"/>
              </a:lnSpc>
              <a:spcBef>
                <a:spcPts val="479"/>
              </a:spcBef>
              <a:buBlip>
                <a:blip r:embed="rId17"/>
              </a:buBlip>
            </a:pPr>
            <a:r>
              <a:rPr lang="es-ES" sz="2400" b="0" strike="noStrike" spc="-1">
                <a:solidFill>
                  <a:srgbClr val="000000"/>
                </a:solidFill>
                <a:latin typeface="Calibri"/>
              </a:rPr>
              <a:t>Tercer nivel</a:t>
            </a:r>
          </a:p>
          <a:p>
            <a:pPr marL="1604880" lvl="3" indent="-345600">
              <a:lnSpc>
                <a:spcPct val="100000"/>
              </a:lnSpc>
              <a:spcBef>
                <a:spcPts val="479"/>
              </a:spcBef>
              <a:buBlip>
                <a:blip r:embed="rId17"/>
              </a:buBlip>
            </a:pPr>
            <a:r>
              <a:rPr lang="es-ES" sz="2400" b="0" strike="noStrike" spc="-1">
                <a:solidFill>
                  <a:srgbClr val="000000"/>
                </a:solidFill>
                <a:latin typeface="Calibri"/>
              </a:rPr>
              <a:t>Cuarto nivel</a:t>
            </a:r>
          </a:p>
          <a:p>
            <a:pPr marL="1941480" lvl="4" indent="-336240">
              <a:lnSpc>
                <a:spcPct val="100000"/>
              </a:lnSpc>
              <a:spcBef>
                <a:spcPts val="479"/>
              </a:spcBef>
              <a:buBlip>
                <a:blip r:embed="rId17"/>
              </a:buBlip>
            </a:pPr>
            <a:r>
              <a:rPr lang="es-ES" sz="2400" b="0" strike="noStrike" spc="-1">
                <a:solidFill>
                  <a:srgbClr val="000000"/>
                </a:solidFill>
                <a:latin typeface="Calibri"/>
              </a:rPr>
              <a:t>Quinto nivel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n 3"/>
          <p:cNvPicPr/>
          <p:nvPr/>
        </p:nvPicPr>
        <p:blipFill>
          <a:blip r:embed="rId3"/>
          <a:stretch/>
        </p:blipFill>
        <p:spPr>
          <a:xfrm>
            <a:off x="7524720" y="6330960"/>
            <a:ext cx="1447560" cy="447480"/>
          </a:xfrm>
          <a:prstGeom prst="rect">
            <a:avLst/>
          </a:prstGeom>
          <a:ln w="9360">
            <a:noFill/>
          </a:ln>
        </p:spPr>
      </p:pic>
      <p:pic>
        <p:nvPicPr>
          <p:cNvPr id="84" name="Imagen 4"/>
          <p:cNvPicPr/>
          <p:nvPr/>
        </p:nvPicPr>
        <p:blipFill>
          <a:blip r:embed="rId4"/>
          <a:stretch/>
        </p:blipFill>
        <p:spPr>
          <a:xfrm>
            <a:off x="7559640" y="235080"/>
            <a:ext cx="1439640" cy="882360"/>
          </a:xfrm>
          <a:prstGeom prst="rect">
            <a:avLst/>
          </a:prstGeom>
          <a:ln w="9360">
            <a:noFill/>
          </a:ln>
        </p:spPr>
      </p:pic>
      <p:sp>
        <p:nvSpPr>
          <p:cNvPr id="85" name="CustomShape 1"/>
          <p:cNvSpPr/>
          <p:nvPr/>
        </p:nvSpPr>
        <p:spPr>
          <a:xfrm>
            <a:off x="179280" y="6202440"/>
            <a:ext cx="443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3200" b="1" strike="noStrike" spc="-1">
                <a:solidFill>
                  <a:srgbClr val="D3ECF2"/>
                </a:solidFill>
                <a:latin typeface="Arial"/>
              </a:rPr>
              <a:t>www.familiaysalud.es</a:t>
            </a:r>
            <a:endParaRPr lang="es-ES" sz="3200" b="0" strike="noStrike" spc="-1">
              <a:latin typeface="Arial"/>
            </a:endParaRPr>
          </a:p>
        </p:txBody>
      </p:sp>
      <p:sp>
        <p:nvSpPr>
          <p:cNvPr id="86" name="CustomShape 2"/>
          <p:cNvSpPr/>
          <p:nvPr/>
        </p:nvSpPr>
        <p:spPr>
          <a:xfrm>
            <a:off x="960480" y="1372631"/>
            <a:ext cx="7222680" cy="2013120"/>
          </a:xfrm>
          <a:prstGeom prst="rect">
            <a:avLst/>
          </a:prstGeom>
          <a:noFill/>
          <a:ln w="36000">
            <a:solidFill>
              <a:schemeClr val="tx1"/>
            </a:solidFill>
            <a:miter/>
          </a:ln>
        </p:spPr>
        <p:style>
          <a:lnRef idx="0">
            <a:scrgbClr r="0" g="0" b="0"/>
          </a:lnRef>
          <a:fillRef idx="0">
            <a:scrgbClr r="0" g="0" b="0"/>
          </a:fillRef>
          <a:effectRef idx="0">
            <a:scrgbClr r="0" g="0" b="0"/>
          </a:effectRef>
          <a:fontRef idx="minor"/>
        </p:style>
        <p:txBody>
          <a:bodyPr lIns="101520" tIns="56520" rIns="101520" bIns="56520"/>
          <a:lstStyle/>
          <a:p>
            <a:pPr algn="ctr">
              <a:lnSpc>
                <a:spcPct val="150000"/>
              </a:lnSpc>
            </a:pPr>
            <a:r>
              <a:rPr lang="es-ES" sz="4400" b="1" strike="noStrike" spc="-1" dirty="0">
                <a:latin typeface="Arial"/>
                <a:ea typeface="Arial"/>
              </a:rPr>
              <a:t>Si tiene exceso de peso, ¿cómo hace deporte?</a:t>
            </a:r>
          </a:p>
        </p:txBody>
      </p:sp>
      <p:sp>
        <p:nvSpPr>
          <p:cNvPr id="87" name="CustomShape 3"/>
          <p:cNvSpPr/>
          <p:nvPr/>
        </p:nvSpPr>
        <p:spPr>
          <a:xfrm>
            <a:off x="1846668" y="4289400"/>
            <a:ext cx="507960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strike="noStrike" spc="-1" dirty="0">
                <a:latin typeface="Arial"/>
              </a:rPr>
              <a:t>Patricia García </a:t>
            </a:r>
            <a:r>
              <a:rPr lang="es-ES" sz="2400" strike="noStrike" spc="-1" dirty="0" err="1" smtClean="0">
                <a:latin typeface="Arial"/>
              </a:rPr>
              <a:t>Saseta</a:t>
            </a:r>
            <a:r>
              <a:rPr lang="es-ES" sz="2400" strike="noStrike" spc="-1" dirty="0" smtClean="0">
                <a:latin typeface="Arial"/>
              </a:rPr>
              <a:t>. Pediatra</a:t>
            </a:r>
            <a:r>
              <a:rPr lang="es-ES" sz="2400" strike="noStrike" spc="-1" dirty="0">
                <a:latin typeface="Arial"/>
              </a:rPr>
              <a:t>	</a:t>
            </a:r>
          </a:p>
          <a:p>
            <a:pPr>
              <a:lnSpc>
                <a:spcPct val="100000"/>
              </a:lnSpc>
            </a:pPr>
            <a:r>
              <a:rPr lang="es-ES" sz="2400" strike="noStrike" spc="-1" dirty="0">
                <a:latin typeface="Arial"/>
              </a:rPr>
              <a:t>María García </a:t>
            </a:r>
            <a:r>
              <a:rPr lang="es-ES" sz="2400" strike="noStrike" spc="-1" dirty="0" err="1" smtClean="0">
                <a:latin typeface="Arial"/>
              </a:rPr>
              <a:t>Saseta</a:t>
            </a:r>
            <a:r>
              <a:rPr lang="es-ES" sz="2400" spc="-1" dirty="0" smtClean="0">
                <a:latin typeface="Arial"/>
              </a:rPr>
              <a:t>. Maestra.</a:t>
            </a:r>
            <a:endParaRPr lang="es-ES" sz="2400" strike="noStrike" spc="-1" dirty="0">
              <a:latin typeface="Aria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4158" y="4419720"/>
            <a:ext cx="838004"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798480" y="235080"/>
            <a:ext cx="6726240" cy="658440"/>
          </a:xfrm>
          <a:prstGeom prst="rect">
            <a:avLst/>
          </a:prstGeom>
          <a:noFill/>
          <a:ln>
            <a:noFill/>
          </a:ln>
        </p:spPr>
        <p:txBody>
          <a:bodyPr lIns="0" tIns="0" rIns="0" bIns="0"/>
          <a:lstStyle/>
          <a:p>
            <a:pPr>
              <a:lnSpc>
                <a:spcPct val="100000"/>
              </a:lnSpc>
            </a:pPr>
            <a:r>
              <a:rPr lang="es-ES" sz="4800" b="1" strike="noStrike" spc="-148" dirty="0" smtClean="0">
                <a:latin typeface="Calibri"/>
              </a:rPr>
              <a:t>Consejos  generales</a:t>
            </a:r>
            <a:endParaRPr lang="es-ES" sz="4800" b="1" strike="noStrike" spc="-1" dirty="0">
              <a:latin typeface="Calibri"/>
            </a:endParaRPr>
          </a:p>
        </p:txBody>
      </p:sp>
      <p:pic>
        <p:nvPicPr>
          <p:cNvPr id="91" name="Imagen 3"/>
          <p:cNvPicPr/>
          <p:nvPr/>
        </p:nvPicPr>
        <p:blipFill>
          <a:blip r:embed="rId2"/>
          <a:stretch/>
        </p:blipFill>
        <p:spPr>
          <a:xfrm>
            <a:off x="7524720" y="6330960"/>
            <a:ext cx="1447560" cy="447480"/>
          </a:xfrm>
          <a:prstGeom prst="rect">
            <a:avLst/>
          </a:prstGeom>
          <a:ln w="9360">
            <a:noFill/>
          </a:ln>
        </p:spPr>
      </p:pic>
      <p:pic>
        <p:nvPicPr>
          <p:cNvPr id="92" name="Imagen 4"/>
          <p:cNvPicPr/>
          <p:nvPr/>
        </p:nvPicPr>
        <p:blipFill>
          <a:blip r:embed="rId3"/>
          <a:stretch/>
        </p:blipFill>
        <p:spPr>
          <a:xfrm>
            <a:off x="7559640" y="235080"/>
            <a:ext cx="1439640" cy="882360"/>
          </a:xfrm>
          <a:prstGeom prst="rect">
            <a:avLst/>
          </a:prstGeom>
          <a:ln w="9360">
            <a:noFill/>
          </a:ln>
        </p:spPr>
      </p:pic>
      <p:sp>
        <p:nvSpPr>
          <p:cNvPr id="93" name="CustomShape 2"/>
          <p:cNvSpPr/>
          <p:nvPr/>
        </p:nvSpPr>
        <p:spPr>
          <a:xfrm>
            <a:off x="179280" y="6202440"/>
            <a:ext cx="443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3200" b="1" strike="noStrike" spc="-1">
                <a:solidFill>
                  <a:srgbClr val="D3ECF2"/>
                </a:solidFill>
                <a:latin typeface="Arial"/>
              </a:rPr>
              <a:t>www.familiaysalud.es</a:t>
            </a:r>
            <a:endParaRPr lang="es-ES" sz="3200" b="0" strike="noStrike" spc="-1">
              <a:latin typeface="Arial"/>
            </a:endParaRPr>
          </a:p>
        </p:txBody>
      </p:sp>
      <p:sp>
        <p:nvSpPr>
          <p:cNvPr id="94" name="TextShape 3"/>
          <p:cNvSpPr txBox="1"/>
          <p:nvPr/>
        </p:nvSpPr>
        <p:spPr>
          <a:xfrm>
            <a:off x="216000" y="1258176"/>
            <a:ext cx="3888000" cy="720000"/>
          </a:xfrm>
          <a:prstGeom prst="rect">
            <a:avLst/>
          </a:prstGeom>
          <a:noFill/>
          <a:ln w="9360">
            <a:noFill/>
          </a:ln>
        </p:spPr>
        <p:txBody>
          <a:bodyPr lIns="0" tIns="0" rIns="0" bIns="0"/>
          <a:lstStyle/>
          <a:p>
            <a:pPr algn="ctr">
              <a:lnSpc>
                <a:spcPct val="150000"/>
              </a:lnSpc>
            </a:pPr>
            <a:r>
              <a:rPr lang="es-ES" sz="1800" b="1" strike="noStrike" spc="-1" dirty="0">
                <a:solidFill>
                  <a:srgbClr val="1C3687"/>
                </a:solidFill>
                <a:latin typeface="Arial Black"/>
                <a:ea typeface="Arial"/>
              </a:rPr>
              <a:t>Dedicar 60 minutos al día </a:t>
            </a:r>
            <a:endParaRPr lang="es-ES" sz="1800" b="0" strike="noStrike" spc="-1" dirty="0">
              <a:solidFill>
                <a:srgbClr val="FF0000"/>
              </a:solidFill>
              <a:latin typeface="Arial Black"/>
              <a:ea typeface="Arial"/>
            </a:endParaRPr>
          </a:p>
          <a:p>
            <a:pPr algn="ctr">
              <a:lnSpc>
                <a:spcPct val="100000"/>
              </a:lnSpc>
            </a:pPr>
            <a:r>
              <a:rPr lang="es-ES" sz="1800" b="1" strike="noStrike" spc="-1" dirty="0">
                <a:solidFill>
                  <a:srgbClr val="1C3687"/>
                </a:solidFill>
                <a:latin typeface="Arial Black"/>
                <a:ea typeface="Arial"/>
              </a:rPr>
              <a:t>de actividad física moderada</a:t>
            </a:r>
            <a:endParaRPr lang="es-ES" sz="1800" b="0" strike="noStrike" spc="-1" dirty="0">
              <a:solidFill>
                <a:srgbClr val="FF0000"/>
              </a:solidFill>
              <a:latin typeface="Arial Black"/>
              <a:ea typeface="Arial"/>
            </a:endParaRPr>
          </a:p>
          <a:p>
            <a:pPr algn="just">
              <a:lnSpc>
                <a:spcPct val="150000"/>
              </a:lnSpc>
            </a:pPr>
            <a:r>
              <a:rPr lang="es-ES" sz="2000" b="0" strike="noStrike" spc="-1" dirty="0">
                <a:solidFill>
                  <a:srgbClr val="FF0000"/>
                </a:solidFill>
                <a:latin typeface="Arial Black"/>
                <a:ea typeface="Arial"/>
              </a:rPr>
              <a:t>  </a:t>
            </a:r>
          </a:p>
        </p:txBody>
      </p:sp>
      <p:pic>
        <p:nvPicPr>
          <p:cNvPr id="97" name="Imagen 96"/>
          <p:cNvPicPr/>
          <p:nvPr/>
        </p:nvPicPr>
        <p:blipFill>
          <a:blip r:embed="rId4"/>
          <a:stretch/>
        </p:blipFill>
        <p:spPr>
          <a:xfrm>
            <a:off x="831600" y="4517640"/>
            <a:ext cx="2552400" cy="1260000"/>
          </a:xfrm>
          <a:prstGeom prst="rect">
            <a:avLst/>
          </a:prstGeom>
          <a:ln>
            <a:noFill/>
          </a:ln>
        </p:spPr>
      </p:pic>
      <p:pic>
        <p:nvPicPr>
          <p:cNvPr id="99" name="Imagen 98"/>
          <p:cNvPicPr/>
          <p:nvPr/>
        </p:nvPicPr>
        <p:blipFill>
          <a:blip r:embed="rId5"/>
          <a:stretch/>
        </p:blipFill>
        <p:spPr>
          <a:xfrm>
            <a:off x="976680" y="1993500"/>
            <a:ext cx="2263320" cy="1423440"/>
          </a:xfrm>
          <a:prstGeom prst="rect">
            <a:avLst/>
          </a:prstGeom>
          <a:ln>
            <a:noFill/>
          </a:ln>
        </p:spPr>
      </p:pic>
      <p:sp>
        <p:nvSpPr>
          <p:cNvPr id="100" name="TextShape 6"/>
          <p:cNvSpPr txBox="1"/>
          <p:nvPr/>
        </p:nvSpPr>
        <p:spPr>
          <a:xfrm>
            <a:off x="4176000" y="1258176"/>
            <a:ext cx="4824000" cy="670232"/>
          </a:xfrm>
          <a:prstGeom prst="rect">
            <a:avLst/>
          </a:prstGeom>
          <a:noFill/>
          <a:ln>
            <a:noFill/>
          </a:ln>
        </p:spPr>
        <p:txBody>
          <a:bodyPr lIns="90000" tIns="45000" rIns="90000" bIns="45000"/>
          <a:lstStyle/>
          <a:p>
            <a:pPr algn="ctr">
              <a:lnSpc>
                <a:spcPct val="100000"/>
              </a:lnSpc>
            </a:pPr>
            <a:r>
              <a:rPr lang="es-ES" sz="1800" b="1" strike="noStrike" spc="-1" dirty="0">
                <a:solidFill>
                  <a:srgbClr val="182F7C"/>
                </a:solidFill>
                <a:latin typeface="Arial Black"/>
                <a:ea typeface="Arial"/>
              </a:rPr>
              <a:t>2-3 horas cada semana para actividades más enérgicas</a:t>
            </a:r>
            <a:endParaRPr lang="es-ES" sz="1800" b="0" strike="noStrike" spc="-1" dirty="0">
              <a:solidFill>
                <a:srgbClr val="FF0000"/>
              </a:solidFill>
              <a:latin typeface="Arial Black"/>
              <a:ea typeface="Arial"/>
            </a:endParaRPr>
          </a:p>
          <a:p>
            <a:pPr algn="just">
              <a:lnSpc>
                <a:spcPct val="150000"/>
              </a:lnSpc>
            </a:pPr>
            <a:endParaRPr lang="es-ES" sz="1800" b="0" strike="noStrike" spc="-1" dirty="0">
              <a:solidFill>
                <a:srgbClr val="FF0000"/>
              </a:solidFill>
              <a:latin typeface="Arial"/>
              <a:ea typeface="Arial"/>
            </a:endParaRPr>
          </a:p>
        </p:txBody>
      </p:sp>
      <p:sp>
        <p:nvSpPr>
          <p:cNvPr id="101" name="TextShape 7"/>
          <p:cNvSpPr txBox="1"/>
          <p:nvPr/>
        </p:nvSpPr>
        <p:spPr>
          <a:xfrm>
            <a:off x="179280" y="3750208"/>
            <a:ext cx="4519440" cy="663480"/>
          </a:xfrm>
          <a:prstGeom prst="rect">
            <a:avLst/>
          </a:prstGeom>
          <a:noFill/>
          <a:ln>
            <a:noFill/>
          </a:ln>
        </p:spPr>
        <p:txBody>
          <a:bodyPr lIns="90000" tIns="45000" rIns="90000" bIns="45000"/>
          <a:lstStyle/>
          <a:p>
            <a:pPr algn="ctr">
              <a:lnSpc>
                <a:spcPct val="100000"/>
              </a:lnSpc>
            </a:pPr>
            <a:r>
              <a:rPr lang="es-ES" sz="1800" b="1" strike="noStrike" spc="-1" dirty="0">
                <a:solidFill>
                  <a:srgbClr val="1C3687"/>
                </a:solidFill>
                <a:latin typeface="Arial Black"/>
                <a:ea typeface="Arial"/>
              </a:rPr>
              <a:t>Beber agua y tomar a  menudo</a:t>
            </a:r>
          </a:p>
          <a:p>
            <a:pPr algn="ctr">
              <a:lnSpc>
                <a:spcPct val="100000"/>
              </a:lnSpc>
            </a:pPr>
            <a:r>
              <a:rPr lang="es-ES" sz="1800" b="1" strike="noStrike" spc="-1" dirty="0">
                <a:solidFill>
                  <a:srgbClr val="1C3687"/>
                </a:solidFill>
                <a:latin typeface="Arial Black"/>
                <a:ea typeface="Arial"/>
              </a:rPr>
              <a:t>frutas y verduras frescas </a:t>
            </a:r>
          </a:p>
        </p:txBody>
      </p:sp>
      <p:sp>
        <p:nvSpPr>
          <p:cNvPr id="103" name="TextShape 8"/>
          <p:cNvSpPr txBox="1"/>
          <p:nvPr/>
        </p:nvSpPr>
        <p:spPr>
          <a:xfrm>
            <a:off x="4725360" y="3876942"/>
            <a:ext cx="4418640" cy="410011"/>
          </a:xfrm>
          <a:prstGeom prst="rect">
            <a:avLst/>
          </a:prstGeom>
          <a:noFill/>
          <a:ln>
            <a:noFill/>
          </a:ln>
        </p:spPr>
        <p:txBody>
          <a:bodyPr lIns="90000" tIns="45000" rIns="90000" bIns="45000"/>
          <a:lstStyle/>
          <a:p>
            <a:r>
              <a:rPr lang="es-ES" b="1" strike="noStrike" spc="-1" dirty="0">
                <a:solidFill>
                  <a:srgbClr val="1C3687"/>
                </a:solidFill>
                <a:latin typeface="Arial Black"/>
              </a:rPr>
              <a:t>Disminuir tiempo de pantallas</a:t>
            </a:r>
            <a:endParaRPr lang="es-ES" b="0" strike="noStrike" spc="-1" dirty="0">
              <a:solidFill>
                <a:srgbClr val="1C3687"/>
              </a:solidFill>
              <a:latin typeface="Arial"/>
            </a:endParaRP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4158" y="4439412"/>
            <a:ext cx="838004"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6680" y="1993500"/>
            <a:ext cx="2263320" cy="155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8500" y="4286953"/>
            <a:ext cx="2158841" cy="1572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600" y="4419720"/>
            <a:ext cx="2667000" cy="144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C:\Users\serra\Desktop\gym-512873_64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3280" y="1928408"/>
            <a:ext cx="2866180" cy="1907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360000" y="205560"/>
            <a:ext cx="8129520" cy="658440"/>
          </a:xfrm>
          <a:prstGeom prst="rect">
            <a:avLst/>
          </a:prstGeom>
          <a:noFill/>
          <a:ln>
            <a:noFill/>
          </a:ln>
        </p:spPr>
        <p:txBody>
          <a:bodyPr lIns="0" tIns="0" rIns="0" bIns="0"/>
          <a:lstStyle/>
          <a:p>
            <a:pPr>
              <a:lnSpc>
                <a:spcPct val="100000"/>
              </a:lnSpc>
            </a:pPr>
            <a:r>
              <a:rPr lang="es-ES" sz="4800" b="1" strike="noStrike" spc="-148" dirty="0" smtClean="0">
                <a:latin typeface="Calibri"/>
              </a:rPr>
              <a:t>Actividades  recomendadas</a:t>
            </a:r>
            <a:endParaRPr lang="es-ES" sz="4800" b="1" strike="noStrike" spc="-1" dirty="0">
              <a:latin typeface="Calibri"/>
            </a:endParaRPr>
          </a:p>
        </p:txBody>
      </p:sp>
      <p:pic>
        <p:nvPicPr>
          <p:cNvPr id="105" name="Imagen 3"/>
          <p:cNvPicPr/>
          <p:nvPr/>
        </p:nvPicPr>
        <p:blipFill>
          <a:blip r:embed="rId2"/>
          <a:stretch/>
        </p:blipFill>
        <p:spPr>
          <a:xfrm>
            <a:off x="7524720" y="6330960"/>
            <a:ext cx="1447560" cy="447480"/>
          </a:xfrm>
          <a:prstGeom prst="rect">
            <a:avLst/>
          </a:prstGeom>
          <a:ln w="9360">
            <a:noFill/>
          </a:ln>
        </p:spPr>
      </p:pic>
      <p:pic>
        <p:nvPicPr>
          <p:cNvPr id="106" name="Imagen 4"/>
          <p:cNvPicPr/>
          <p:nvPr/>
        </p:nvPicPr>
        <p:blipFill>
          <a:blip r:embed="rId3"/>
          <a:stretch/>
        </p:blipFill>
        <p:spPr>
          <a:xfrm>
            <a:off x="7559640" y="235080"/>
            <a:ext cx="1439640" cy="882360"/>
          </a:xfrm>
          <a:prstGeom prst="rect">
            <a:avLst/>
          </a:prstGeom>
          <a:ln w="9360">
            <a:noFill/>
          </a:ln>
        </p:spPr>
      </p:pic>
      <p:sp>
        <p:nvSpPr>
          <p:cNvPr id="107" name="CustomShape 2"/>
          <p:cNvSpPr/>
          <p:nvPr/>
        </p:nvSpPr>
        <p:spPr>
          <a:xfrm>
            <a:off x="179280" y="6202440"/>
            <a:ext cx="443052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1" strike="noStrike" spc="-1">
                <a:solidFill>
                  <a:srgbClr val="D3ECF2"/>
                </a:solidFill>
                <a:latin typeface="Arial"/>
              </a:rPr>
              <a:t>www.familiaysalud.es</a:t>
            </a:r>
            <a:endParaRPr lang="es-ES" sz="1600" b="0" strike="noStrike" spc="-1">
              <a:latin typeface="Arial"/>
            </a:endParaRPr>
          </a:p>
        </p:txBody>
      </p:sp>
      <p:sp>
        <p:nvSpPr>
          <p:cNvPr id="108" name="TextShape 3"/>
          <p:cNvSpPr txBox="1"/>
          <p:nvPr/>
        </p:nvSpPr>
        <p:spPr>
          <a:xfrm>
            <a:off x="-68191" y="2105640"/>
            <a:ext cx="3953520" cy="1332000"/>
          </a:xfrm>
          <a:prstGeom prst="rect">
            <a:avLst/>
          </a:prstGeom>
          <a:noFill/>
          <a:ln w="9360">
            <a:noFill/>
          </a:ln>
        </p:spPr>
        <p:txBody>
          <a:bodyPr lIns="0" tIns="0" rIns="0" bIns="0"/>
          <a:lstStyle/>
          <a:p>
            <a:pPr algn="ctr">
              <a:lnSpc>
                <a:spcPct val="150000"/>
              </a:lnSpc>
            </a:pPr>
            <a:r>
              <a:rPr lang="en-US" sz="1800" b="1" strike="noStrike" spc="-1" dirty="0" err="1">
                <a:solidFill>
                  <a:srgbClr val="1C3687"/>
                </a:solidFill>
                <a:latin typeface="Arial Black"/>
              </a:rPr>
              <a:t>Hacer</a:t>
            </a:r>
            <a:r>
              <a:rPr lang="en-US" sz="1800" b="1" strike="noStrike" spc="-1" dirty="0">
                <a:solidFill>
                  <a:srgbClr val="1C3687"/>
                </a:solidFill>
                <a:latin typeface="Arial Black"/>
              </a:rPr>
              <a:t> </a:t>
            </a:r>
            <a:r>
              <a:rPr lang="en-US" sz="1800" b="1" strike="noStrike" spc="-1" dirty="0" err="1">
                <a:solidFill>
                  <a:srgbClr val="1C3687"/>
                </a:solidFill>
                <a:latin typeface="Arial Black"/>
              </a:rPr>
              <a:t>ejercicio</a:t>
            </a:r>
            <a:r>
              <a:rPr lang="en-US" sz="1800" b="1" strike="noStrike" spc="-1" dirty="0">
                <a:solidFill>
                  <a:srgbClr val="1C3687"/>
                </a:solidFill>
                <a:latin typeface="Arial Black"/>
              </a:rPr>
              <a:t> </a:t>
            </a:r>
            <a:r>
              <a:rPr lang="en-US" sz="1800" b="1" strike="noStrike" spc="-1" dirty="0" err="1">
                <a:solidFill>
                  <a:srgbClr val="1C3687"/>
                </a:solidFill>
                <a:latin typeface="Arial Black"/>
              </a:rPr>
              <a:t>en</a:t>
            </a:r>
            <a:r>
              <a:rPr lang="en-US" sz="1800" b="1" strike="noStrike" spc="-1" dirty="0">
                <a:solidFill>
                  <a:srgbClr val="1C3687"/>
                </a:solidFill>
                <a:latin typeface="Arial Black"/>
              </a:rPr>
              <a:t> el </a:t>
            </a:r>
            <a:r>
              <a:rPr lang="en-US" sz="1800" b="1" strike="noStrike" spc="-1" dirty="0" err="1">
                <a:solidFill>
                  <a:srgbClr val="1C3687"/>
                </a:solidFill>
                <a:latin typeface="Arial Black"/>
              </a:rPr>
              <a:t>agua</a:t>
            </a:r>
            <a:r>
              <a:rPr lang="en-US" sz="1800" b="1" strike="noStrike" spc="-1" dirty="0">
                <a:solidFill>
                  <a:srgbClr val="1C3687"/>
                </a:solidFill>
                <a:latin typeface="Arial Black"/>
              </a:rPr>
              <a:t>. </a:t>
            </a:r>
            <a:endParaRPr lang="en-US" sz="1800" b="0" strike="noStrike" spc="-1" dirty="0">
              <a:latin typeface="Arial"/>
            </a:endParaRPr>
          </a:p>
          <a:p>
            <a:pPr algn="ctr">
              <a:lnSpc>
                <a:spcPct val="150000"/>
              </a:lnSpc>
            </a:pPr>
            <a:r>
              <a:rPr lang="en-US" sz="1800" b="1" strike="noStrike" spc="-1" dirty="0" err="1">
                <a:solidFill>
                  <a:srgbClr val="1C3687"/>
                </a:solidFill>
                <a:latin typeface="Arial Black"/>
              </a:rPr>
              <a:t>Facilita</a:t>
            </a:r>
            <a:r>
              <a:rPr lang="en-US" sz="1800" b="1" strike="noStrike" spc="-1" dirty="0">
                <a:solidFill>
                  <a:srgbClr val="1C3687"/>
                </a:solidFill>
                <a:latin typeface="Arial Black"/>
              </a:rPr>
              <a:t> el </a:t>
            </a:r>
            <a:r>
              <a:rPr lang="en-US" sz="1800" b="1" strike="noStrike" spc="-1" dirty="0" err="1">
                <a:solidFill>
                  <a:srgbClr val="1C3687"/>
                </a:solidFill>
                <a:latin typeface="Arial Black"/>
              </a:rPr>
              <a:t>movimiento</a:t>
            </a:r>
            <a:r>
              <a:rPr lang="en-US" sz="1800" b="1" strike="noStrike" spc="-1" dirty="0">
                <a:solidFill>
                  <a:srgbClr val="1C3687"/>
                </a:solidFill>
                <a:latin typeface="Arial Black"/>
              </a:rPr>
              <a:t> y da </a:t>
            </a:r>
            <a:endParaRPr lang="en-US" sz="1800" b="0" strike="noStrike" spc="-1" dirty="0">
              <a:latin typeface="Arial"/>
            </a:endParaRPr>
          </a:p>
          <a:p>
            <a:pPr algn="ctr">
              <a:lnSpc>
                <a:spcPct val="150000"/>
              </a:lnSpc>
            </a:pPr>
            <a:r>
              <a:rPr lang="en-US" sz="1800" b="1" strike="noStrike" spc="-1" dirty="0" err="1">
                <a:solidFill>
                  <a:srgbClr val="1C3687"/>
                </a:solidFill>
                <a:latin typeface="Arial Black"/>
              </a:rPr>
              <a:t>sensación</a:t>
            </a:r>
            <a:r>
              <a:rPr lang="en-US" sz="1800" b="1" strike="noStrike" spc="-1" dirty="0">
                <a:solidFill>
                  <a:srgbClr val="1C3687"/>
                </a:solidFill>
                <a:latin typeface="Arial Black"/>
              </a:rPr>
              <a:t> de </a:t>
            </a:r>
            <a:r>
              <a:rPr lang="en-US" sz="1800" b="1" strike="noStrike" spc="-1" dirty="0" err="1">
                <a:solidFill>
                  <a:srgbClr val="1C3687"/>
                </a:solidFill>
                <a:latin typeface="Arial Black"/>
              </a:rPr>
              <a:t>menos</a:t>
            </a:r>
            <a:r>
              <a:rPr lang="en-US" sz="1800" b="1" strike="noStrike" spc="-1" dirty="0">
                <a:solidFill>
                  <a:srgbClr val="1C3687"/>
                </a:solidFill>
                <a:latin typeface="Arial Black"/>
              </a:rPr>
              <a:t> peso </a:t>
            </a:r>
            <a:endParaRPr lang="en-US" sz="1800" b="0" strike="noStrike" spc="-1" dirty="0">
              <a:latin typeface="Arial"/>
            </a:endParaRPr>
          </a:p>
          <a:p>
            <a:pPr algn="just">
              <a:lnSpc>
                <a:spcPct val="150000"/>
              </a:lnSpc>
            </a:pPr>
            <a:endParaRPr lang="en-US" sz="1800" b="0" strike="noStrike" spc="-1" dirty="0">
              <a:latin typeface="Arial"/>
            </a:endParaRPr>
          </a:p>
        </p:txBody>
      </p:sp>
      <p:sp>
        <p:nvSpPr>
          <p:cNvPr id="114" name="TextShape 6"/>
          <p:cNvSpPr txBox="1"/>
          <p:nvPr/>
        </p:nvSpPr>
        <p:spPr>
          <a:xfrm>
            <a:off x="3204000" y="1244700"/>
            <a:ext cx="3826080" cy="1019160"/>
          </a:xfrm>
          <a:prstGeom prst="rect">
            <a:avLst/>
          </a:prstGeom>
          <a:noFill/>
          <a:ln>
            <a:noFill/>
          </a:ln>
        </p:spPr>
        <p:txBody>
          <a:bodyPr lIns="90000" tIns="45000" rIns="90000" bIns="45000"/>
          <a:lstStyle/>
          <a:p>
            <a:pPr algn="ctr"/>
            <a:r>
              <a:rPr lang="es-ES" sz="1800" b="1" strike="noStrike" spc="-1" dirty="0">
                <a:solidFill>
                  <a:srgbClr val="1C3687"/>
                </a:solidFill>
                <a:latin typeface="Arial Black"/>
              </a:rPr>
              <a:t>Los deportes sobre ruedas </a:t>
            </a:r>
            <a:endParaRPr lang="es-ES" sz="1800" b="0" strike="noStrike" spc="-1" dirty="0">
              <a:latin typeface="Arial"/>
            </a:endParaRPr>
          </a:p>
          <a:p>
            <a:r>
              <a:rPr lang="es-ES" sz="1800" b="1" strike="noStrike" spc="-1" dirty="0">
                <a:solidFill>
                  <a:srgbClr val="1C3687"/>
                </a:solidFill>
                <a:latin typeface="Arial Black"/>
              </a:rPr>
              <a:t>descargan parte del esfuerz</a:t>
            </a:r>
            <a:r>
              <a:rPr lang="es-ES" sz="1600" b="1" strike="noStrike" spc="-1" dirty="0">
                <a:solidFill>
                  <a:srgbClr val="1C3687"/>
                </a:solidFill>
                <a:latin typeface="Arial Black"/>
              </a:rPr>
              <a:t>o</a:t>
            </a:r>
            <a:endParaRPr lang="es-ES" sz="1600" b="0" strike="noStrike" spc="-1" dirty="0">
              <a:latin typeface="Arial"/>
            </a:endParaRPr>
          </a:p>
          <a:p>
            <a:endParaRPr lang="es-ES" sz="1600" b="0" strike="noStrike" spc="-1" dirty="0">
              <a:latin typeface="Arial"/>
            </a:endParaRPr>
          </a:p>
        </p:txBody>
      </p:sp>
      <p:sp>
        <p:nvSpPr>
          <p:cNvPr id="115" name="TextShape 7"/>
          <p:cNvSpPr txBox="1"/>
          <p:nvPr/>
        </p:nvSpPr>
        <p:spPr>
          <a:xfrm>
            <a:off x="2736000" y="3672000"/>
            <a:ext cx="4824000" cy="1090080"/>
          </a:xfrm>
          <a:prstGeom prst="rect">
            <a:avLst/>
          </a:prstGeom>
          <a:noFill/>
          <a:ln>
            <a:noFill/>
          </a:ln>
        </p:spPr>
        <p:txBody>
          <a:bodyPr lIns="90000" tIns="45000" rIns="90000" bIns="45000"/>
          <a:lstStyle/>
          <a:p>
            <a:pPr algn="ctr"/>
            <a:r>
              <a:rPr lang="en-US" sz="1800" b="1" strike="noStrike" spc="-1">
                <a:solidFill>
                  <a:srgbClr val="1C3687"/>
                </a:solidFill>
                <a:latin typeface="Arial Black"/>
              </a:rPr>
              <a:t>Aprovechar su fuerza física. </a:t>
            </a:r>
            <a:endParaRPr lang="en-US" sz="1800" b="0" strike="noStrike" spc="-1">
              <a:solidFill>
                <a:srgbClr val="1C3687"/>
              </a:solidFill>
              <a:latin typeface="Arial"/>
            </a:endParaRPr>
          </a:p>
          <a:p>
            <a:pPr algn="ctr"/>
            <a:r>
              <a:rPr lang="en-US" sz="1800" b="1" strike="noStrike" spc="-1">
                <a:solidFill>
                  <a:srgbClr val="1C3687"/>
                </a:solidFill>
                <a:latin typeface="Arial Black"/>
              </a:rPr>
              <a:t>remo, rugby, el atletismo </a:t>
            </a:r>
            <a:endParaRPr lang="en-US" sz="1800" b="0" strike="noStrike" spc="-1">
              <a:solidFill>
                <a:srgbClr val="1C3687"/>
              </a:solidFill>
              <a:latin typeface="Arial"/>
            </a:endParaRPr>
          </a:p>
        </p:txBody>
      </p:sp>
      <p:sp>
        <p:nvSpPr>
          <p:cNvPr id="116" name="TextShape 8"/>
          <p:cNvSpPr txBox="1"/>
          <p:nvPr/>
        </p:nvSpPr>
        <p:spPr>
          <a:xfrm>
            <a:off x="6276070" y="2268851"/>
            <a:ext cx="2736000" cy="793275"/>
          </a:xfrm>
          <a:prstGeom prst="rect">
            <a:avLst/>
          </a:prstGeom>
          <a:noFill/>
          <a:ln>
            <a:noFill/>
          </a:ln>
        </p:spPr>
        <p:txBody>
          <a:bodyPr lIns="90000" tIns="45000" rIns="90000" bIns="45000"/>
          <a:lstStyle/>
          <a:p>
            <a:pPr algn="ctr"/>
            <a:r>
              <a:rPr lang="en-US" sz="1800" b="1" strike="noStrike" spc="-1" dirty="0">
                <a:solidFill>
                  <a:srgbClr val="1C3687"/>
                </a:solidFill>
                <a:latin typeface="Arial Black"/>
              </a:rPr>
              <a:t>Los </a:t>
            </a:r>
            <a:r>
              <a:rPr lang="en-US" sz="1800" b="1" strike="noStrike" spc="-1" dirty="0" err="1">
                <a:solidFill>
                  <a:srgbClr val="1C3687"/>
                </a:solidFill>
                <a:latin typeface="Arial Black"/>
              </a:rPr>
              <a:t>juegos</a:t>
            </a:r>
            <a:r>
              <a:rPr lang="en-US" sz="1800" b="1" strike="noStrike" spc="-1" dirty="0">
                <a:solidFill>
                  <a:srgbClr val="1C3687"/>
                </a:solidFill>
                <a:latin typeface="Arial Black"/>
              </a:rPr>
              <a:t> </a:t>
            </a:r>
            <a:r>
              <a:rPr lang="en-US" sz="1800" b="1" strike="noStrike" spc="-1" dirty="0" err="1">
                <a:solidFill>
                  <a:srgbClr val="1C3687"/>
                </a:solidFill>
                <a:latin typeface="Arial Black"/>
              </a:rPr>
              <a:t>virtuales</a:t>
            </a:r>
            <a:r>
              <a:rPr lang="en-US" sz="1800" b="1" strike="noStrike" spc="-1" dirty="0">
                <a:solidFill>
                  <a:srgbClr val="1C3687"/>
                </a:solidFill>
                <a:latin typeface="Arial Black"/>
              </a:rPr>
              <a:t> </a:t>
            </a:r>
            <a:r>
              <a:rPr lang="en-US" sz="1800" b="1" strike="noStrike" spc="-1" dirty="0" err="1">
                <a:solidFill>
                  <a:srgbClr val="1C3687"/>
                </a:solidFill>
                <a:latin typeface="Arial Black"/>
              </a:rPr>
              <a:t>tipo</a:t>
            </a:r>
            <a:r>
              <a:rPr lang="en-US" sz="1800" b="1" strike="noStrike" spc="-1" dirty="0">
                <a:solidFill>
                  <a:srgbClr val="1C3687"/>
                </a:solidFill>
                <a:latin typeface="Arial Black"/>
              </a:rPr>
              <a:t> “</a:t>
            </a:r>
            <a:r>
              <a:rPr lang="en-US" sz="1800" b="1" strike="noStrike" spc="-1" dirty="0" err="1">
                <a:solidFill>
                  <a:srgbClr val="1C3687"/>
                </a:solidFill>
                <a:latin typeface="Arial Black"/>
              </a:rPr>
              <a:t>wii</a:t>
            </a:r>
            <a:r>
              <a:rPr lang="en-US" sz="1800" b="1" strike="noStrike" spc="-1" dirty="0">
                <a:solidFill>
                  <a:srgbClr val="1C3687"/>
                </a:solidFill>
                <a:latin typeface="Arial Black"/>
              </a:rPr>
              <a:t>” </a:t>
            </a:r>
            <a:endParaRPr lang="en-US" sz="1800" b="0" strike="noStrike" spc="-1" dirty="0">
              <a:latin typeface="Arial"/>
            </a:endParaRPr>
          </a:p>
          <a:p>
            <a:pPr algn="just"/>
            <a:endParaRPr lang="en-US" sz="1800" b="0" strike="noStrike" spc="-1" dirty="0">
              <a:latin typeface="Arial"/>
            </a:endParaRPr>
          </a:p>
        </p:txBody>
      </p:sp>
      <p:pic>
        <p:nvPicPr>
          <p:cNvPr id="117" name="Imagen 116"/>
          <p:cNvPicPr/>
          <p:nvPr/>
        </p:nvPicPr>
        <p:blipFill>
          <a:blip r:embed="rId4"/>
          <a:srcRect b="12561"/>
          <a:stretch/>
        </p:blipFill>
        <p:spPr>
          <a:xfrm>
            <a:off x="7030080" y="3134043"/>
            <a:ext cx="1872000" cy="1741680"/>
          </a:xfrm>
          <a:prstGeom prst="rect">
            <a:avLst/>
          </a:prstGeom>
          <a:ln>
            <a:noFill/>
          </a:ln>
        </p:spPr>
      </p:pic>
      <p:pic>
        <p:nvPicPr>
          <p:cNvPr id="3077" name="Picture 5" descr="C:\Users\serra\Desktop\kawaii-people-swimming-4299929_64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3671999"/>
            <a:ext cx="2700726" cy="18651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5794" y="1917410"/>
            <a:ext cx="1544412" cy="164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3978" y="4432959"/>
            <a:ext cx="1848043" cy="138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8725" y="3134043"/>
            <a:ext cx="2030556" cy="181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7635</TotalTime>
  <Words>194</Words>
  <Application>Microsoft Office PowerPoint</Application>
  <PresentationFormat>Presentación en pantalla (4:3)</PresentationFormat>
  <Paragraphs>27</Paragraphs>
  <Slides>3</Slides>
  <Notes>1</Notes>
  <HiddenSlides>0</HiddenSlides>
  <MMClips>0</MMClips>
  <ScaleCrop>false</ScaleCrop>
  <HeadingPairs>
    <vt:vector size="4" baseType="variant">
      <vt:variant>
        <vt:lpstr>Tema</vt:lpstr>
      </vt:variant>
      <vt:variant>
        <vt:i4>2</vt:i4>
      </vt:variant>
      <vt:variant>
        <vt:lpstr>Títulos de diapositiva</vt:lpstr>
      </vt:variant>
      <vt:variant>
        <vt:i4>3</vt:i4>
      </vt:variant>
    </vt:vector>
  </HeadingPairs>
  <TitlesOfParts>
    <vt:vector size="5" baseType="lpstr">
      <vt:lpstr>Office Theme</vt:lpstr>
      <vt:lpstr>Office Theme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José Morell Bernabé</dc:creator>
  <cp:lastModifiedBy>serra</cp:lastModifiedBy>
  <cp:revision>19</cp:revision>
  <dcterms:created xsi:type="dcterms:W3CDTF">2016-05-03T15:33:32Z</dcterms:created>
  <dcterms:modified xsi:type="dcterms:W3CDTF">2019-07-19T20:23:07Z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